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AD"/>
    <a:srgbClr val="0092B7"/>
    <a:srgbClr val="F89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8"/>
    <p:restoredTop sz="96281"/>
  </p:normalViewPr>
  <p:slideViewPr>
    <p:cSldViewPr snapToGrid="0">
      <p:cViewPr varScale="1">
        <p:scale>
          <a:sx n="91" d="100"/>
          <a:sy n="91" d="100"/>
        </p:scale>
        <p:origin x="32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6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D449-6E8D-0448-8B6E-BD51B04D7F72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7719D6-7600-938A-26DF-526C271C90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31"/>
          <a:stretch/>
        </p:blipFill>
        <p:spPr>
          <a:xfrm>
            <a:off x="-17584" y="0"/>
            <a:ext cx="6875584" cy="345523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89D3FC8-2E9F-D8D3-2F40-4AAA10502D43}"/>
              </a:ext>
            </a:extLst>
          </p:cNvPr>
          <p:cNvSpPr/>
          <p:nvPr/>
        </p:nvSpPr>
        <p:spPr>
          <a:xfrm>
            <a:off x="-689317" y="1575582"/>
            <a:ext cx="8328074" cy="407963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8F95BA-CDCA-19E5-3DE4-E589444D061E}"/>
              </a:ext>
            </a:extLst>
          </p:cNvPr>
          <p:cNvSpPr/>
          <p:nvPr/>
        </p:nvSpPr>
        <p:spPr>
          <a:xfrm>
            <a:off x="-689317" y="1688124"/>
            <a:ext cx="8328074" cy="41640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759F9-83FD-0117-149B-4B27C1425548}"/>
              </a:ext>
            </a:extLst>
          </p:cNvPr>
          <p:cNvSpPr/>
          <p:nvPr/>
        </p:nvSpPr>
        <p:spPr>
          <a:xfrm>
            <a:off x="0" y="2799471"/>
            <a:ext cx="6858000" cy="3798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9E1DC9-44D3-B06D-DF70-4153AF91254D}"/>
              </a:ext>
            </a:extLst>
          </p:cNvPr>
          <p:cNvSpPr txBox="1"/>
          <p:nvPr/>
        </p:nvSpPr>
        <p:spPr>
          <a:xfrm>
            <a:off x="464234" y="2176689"/>
            <a:ext cx="60069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Don’t Crowd Christ Our of Your Life (6-7)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“Walk in Him” has always been a C________________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Our every A____________ must be in light of Jesus in 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 much so, we are “R__________ and built up in Him”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6DFA17-B32C-B170-4B55-F8F24AFE9293}"/>
              </a:ext>
            </a:extLst>
          </p:cNvPr>
          <p:cNvSpPr txBox="1"/>
          <p:nvPr/>
        </p:nvSpPr>
        <p:spPr>
          <a:xfrm>
            <a:off x="52639" y="3674542"/>
            <a:ext cx="67527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Don’t Let Worldly Philosophies Crowd Him Out (8-15)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have always been T__________ to listen to the W_________ 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They take us “C______________”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W________ or W________ are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listening? (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Jms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3:15 &amp; 17)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3C4374-0F59-F7F9-5717-2F0FFE4FECE8}"/>
              </a:ext>
            </a:extLst>
          </p:cNvPr>
          <p:cNvSpPr txBox="1"/>
          <p:nvPr/>
        </p:nvSpPr>
        <p:spPr>
          <a:xfrm>
            <a:off x="-37687" y="5122508"/>
            <a:ext cx="6843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Don’t Let Religious Judgments Crowd Him Out (16-23)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They have the “A___________” of wisdom, but are of ”no value in stopping the indulgence of the F________”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It has always been easy to C___________ religious laws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Our examples: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make our judgments on par with scripture sometimes sounds R________, but they don’t improve the H__________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T_________ scriptures to our views, rather than our views to scriptures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react self-righteously and J__________ others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push Jesus out of our hearts to insert a little more our ourselves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B5F0B8-2834-B7D8-B502-6A4F4CDD1FAD}"/>
              </a:ext>
            </a:extLst>
          </p:cNvPr>
          <p:cNvSpPr txBox="1"/>
          <p:nvPr/>
        </p:nvSpPr>
        <p:spPr>
          <a:xfrm>
            <a:off x="-10551" y="7574695"/>
            <a:ext cx="68685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Feeding “Christ in You” (6-7)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God’s word plays a C_________ role in “Christ in” us (6-7)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Scripture F__________ Jesus in our lives (2 Tim. 3:16-17; Psa. 119:11; Jer. 15:16)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Are you F__________ on His word?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890E4-5F65-0052-35DF-9269B110D799}"/>
              </a:ext>
            </a:extLst>
          </p:cNvPr>
          <p:cNvSpPr txBox="1"/>
          <p:nvPr/>
        </p:nvSpPr>
        <p:spPr>
          <a:xfrm>
            <a:off x="10552" y="8936608"/>
            <a:ext cx="6794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004AAD"/>
                </a:solidFill>
              </a:rPr>
              <a:t>Douglass Hills church of Christ • 2/12/23 • Mark McCrary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43D43C-274C-56A8-7629-496AF5BAA895}"/>
              </a:ext>
            </a:extLst>
          </p:cNvPr>
          <p:cNvSpPr txBox="1"/>
          <p:nvPr/>
        </p:nvSpPr>
        <p:spPr>
          <a:xfrm>
            <a:off x="2250431" y="384051"/>
            <a:ext cx="45838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 to “Christ in You”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2</a:t>
            </a:r>
          </a:p>
        </p:txBody>
      </p:sp>
    </p:spTree>
    <p:extLst>
      <p:ext uri="{BB962C8B-B14F-4D97-AF65-F5344CB8AC3E}">
        <p14:creationId xmlns:p14="http://schemas.microsoft.com/office/powerpoint/2010/main" val="286570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51</TotalTime>
  <Words>267</Words>
  <Application>Microsoft Macintosh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McCrary</dc:creator>
  <cp:lastModifiedBy>Mark McCrary</cp:lastModifiedBy>
  <cp:revision>4</cp:revision>
  <dcterms:created xsi:type="dcterms:W3CDTF">2023-02-04T19:52:40Z</dcterms:created>
  <dcterms:modified xsi:type="dcterms:W3CDTF">2023-02-11T20:28:56Z</dcterms:modified>
</cp:coreProperties>
</file>