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C86"/>
    <a:srgbClr val="D6B2A5"/>
    <a:srgbClr val="8C756A"/>
    <a:srgbClr val="4E2780"/>
    <a:srgbClr val="AE50F7"/>
    <a:srgbClr val="004AAD"/>
    <a:srgbClr val="0092B7"/>
    <a:srgbClr val="F89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9"/>
    <p:restoredTop sz="96281"/>
  </p:normalViewPr>
  <p:slideViewPr>
    <p:cSldViewPr snapToGrid="0">
      <p:cViewPr>
        <p:scale>
          <a:sx n="160" d="100"/>
          <a:sy n="160" d="100"/>
        </p:scale>
        <p:origin x="1320" y="-1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6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8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0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8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9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81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1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3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D449-6E8D-0448-8B6E-BD51B04D7F72}" type="datetimeFigureOut">
              <a:rPr lang="en-US" smtClean="0"/>
              <a:t>2/25/23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D255F-B2AF-2947-ABE4-EF21740EC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E176A0-8F09-D70F-F750-C2BEF86054A1}"/>
              </a:ext>
            </a:extLst>
          </p:cNvPr>
          <p:cNvSpPr/>
          <p:nvPr/>
        </p:nvSpPr>
        <p:spPr>
          <a:xfrm>
            <a:off x="-37687" y="-18909"/>
            <a:ext cx="7212037" cy="2602524"/>
          </a:xfrm>
          <a:prstGeom prst="rect">
            <a:avLst/>
          </a:prstGeom>
          <a:solidFill>
            <a:srgbClr val="8C75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8384CC4-8003-343A-5778-3B317A26D7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33" r="69910" b="38134"/>
          <a:stretch/>
        </p:blipFill>
        <p:spPr>
          <a:xfrm>
            <a:off x="150046" y="-31469"/>
            <a:ext cx="1912652" cy="190694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89D3FC8-2E9F-D8D3-2F40-4AAA10502D43}"/>
              </a:ext>
            </a:extLst>
          </p:cNvPr>
          <p:cNvSpPr/>
          <p:nvPr/>
        </p:nvSpPr>
        <p:spPr>
          <a:xfrm>
            <a:off x="-689317" y="1575582"/>
            <a:ext cx="8328074" cy="4079630"/>
          </a:xfrm>
          <a:prstGeom prst="ellipse">
            <a:avLst/>
          </a:prstGeom>
          <a:solidFill>
            <a:srgbClr val="D6B2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8F95BA-CDCA-19E5-3DE4-E589444D061E}"/>
              </a:ext>
            </a:extLst>
          </p:cNvPr>
          <p:cNvSpPr/>
          <p:nvPr/>
        </p:nvSpPr>
        <p:spPr>
          <a:xfrm>
            <a:off x="-689317" y="1688124"/>
            <a:ext cx="8328074" cy="416403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1759F9-83FD-0117-149B-4B27C1425548}"/>
              </a:ext>
            </a:extLst>
          </p:cNvPr>
          <p:cNvSpPr/>
          <p:nvPr/>
        </p:nvSpPr>
        <p:spPr>
          <a:xfrm>
            <a:off x="0" y="2799471"/>
            <a:ext cx="6858000" cy="3798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9E1DC9-44D3-B06D-DF70-4153AF91254D}"/>
              </a:ext>
            </a:extLst>
          </p:cNvPr>
          <p:cNvSpPr txBox="1"/>
          <p:nvPr/>
        </p:nvSpPr>
        <p:spPr>
          <a:xfrm>
            <a:off x="464234" y="1962679"/>
            <a:ext cx="600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1A3C86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We are Part of a Family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God is our F_____________ (Jn. 1:12-13)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Jesus is our B____________ (Heb. 2:11)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It is made up of “born again” people (Jn. 3:3)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But, also people adopted in (Rom. 8:15-17)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 a result, there are family E____________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honor the H_________ (Col. 1:18)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live up to family V__________ (1 Tim. 3:15)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Christ is in you. Christ is in me. We are F_____________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6DFA17-B32C-B170-4B55-F8F24AFE9293}"/>
              </a:ext>
            </a:extLst>
          </p:cNvPr>
          <p:cNvSpPr txBox="1"/>
          <p:nvPr/>
        </p:nvSpPr>
        <p:spPr>
          <a:xfrm>
            <a:off x="0" y="4064561"/>
            <a:ext cx="68053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1A3C86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We Love One Another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Love is a F____________ human need (Jn. 13:34-35; 1 Jn. 4:7-8; 20-21)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When we love, we want to F_________ (Gen. 13:8)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will seek P__________ (Eph. 4:1-3)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Christ in you. Christ in me.  We L_________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3C4374-0F59-F7F9-5717-2F0FFE4FECE8}"/>
              </a:ext>
            </a:extLst>
          </p:cNvPr>
          <p:cNvSpPr txBox="1"/>
          <p:nvPr/>
        </p:nvSpPr>
        <p:spPr>
          <a:xfrm>
            <a:off x="10551" y="5488550"/>
            <a:ext cx="679480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1A3C86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We Belong with One Another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are part of something L________ and wonderful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all play I__________ parts (1 Cor. 12:12-26)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 are never A__________ (Gal. 6:1-2)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Family gatherings are I__________ (Acts 20:7; Heb. 10:24-25; 1 Thess. 5:11)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One day, we will be part of an even larger family G____________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Christ in you. Christ in me.  We are there for each O_________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B5F0B8-2834-B7D8-B502-6A4F4CDD1FAD}"/>
              </a:ext>
            </a:extLst>
          </p:cNvPr>
          <p:cNvSpPr txBox="1"/>
          <p:nvPr/>
        </p:nvSpPr>
        <p:spPr>
          <a:xfrm>
            <a:off x="10551" y="7291718"/>
            <a:ext cx="6847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1A3C86"/>
                </a:solidFill>
                <a:latin typeface="Palatino" pitchFamily="2" charset="77"/>
                <a:ea typeface="Palatino" pitchFamily="2" charset="77"/>
                <a:cs typeface="Arial" panose="020B0604020202020204" pitchFamily="34" charset="0"/>
              </a:rPr>
              <a:t>We Grow the Family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Gen. 1:28– God commanded humanity to be F_________ and multiply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Life P___________ life. Christians P____________ Christians (Acts 8:3-4)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Living faith B________ living faith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Christ in you. Christ in me.  We create more for Christ to I____________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0890E4-5F65-0052-35DF-9269B110D799}"/>
              </a:ext>
            </a:extLst>
          </p:cNvPr>
          <p:cNvSpPr txBox="1"/>
          <p:nvPr/>
        </p:nvSpPr>
        <p:spPr>
          <a:xfrm>
            <a:off x="10552" y="8936608"/>
            <a:ext cx="67948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4E2780"/>
                </a:solidFill>
              </a:rPr>
              <a:t>Douglass Hills church of Christ • 2/26/23 • Mark McCrary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43D43C-274C-56A8-7629-496AF5BAA895}"/>
              </a:ext>
            </a:extLst>
          </p:cNvPr>
          <p:cNvSpPr txBox="1"/>
          <p:nvPr/>
        </p:nvSpPr>
        <p:spPr>
          <a:xfrm>
            <a:off x="2250431" y="384051"/>
            <a:ext cx="342273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 in Us</a:t>
            </a:r>
          </a:p>
        </p:txBody>
      </p:sp>
    </p:spTree>
    <p:extLst>
      <p:ext uri="{BB962C8B-B14F-4D97-AF65-F5344CB8AC3E}">
        <p14:creationId xmlns:p14="http://schemas.microsoft.com/office/powerpoint/2010/main" val="2865705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106</TotalTime>
  <Words>304</Words>
  <Application>Microsoft Macintosh PowerPoint</Application>
  <PresentationFormat>Letter Paper (8.5x11 in)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McCrary</dc:creator>
  <cp:lastModifiedBy>Mark McCrary</cp:lastModifiedBy>
  <cp:revision>9</cp:revision>
  <dcterms:created xsi:type="dcterms:W3CDTF">2023-02-04T19:52:40Z</dcterms:created>
  <dcterms:modified xsi:type="dcterms:W3CDTF">2023-02-25T23:16:30Z</dcterms:modified>
</cp:coreProperties>
</file>