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2B7"/>
    <a:srgbClr val="F89D2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17"/>
    <p:restoredTop sz="96281"/>
  </p:normalViewPr>
  <p:slideViewPr>
    <p:cSldViewPr snapToGrid="0">
      <p:cViewPr>
        <p:scale>
          <a:sx n="141" d="100"/>
          <a:sy n="141" d="100"/>
        </p:scale>
        <p:origin x="336" y="-1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CDD449-6E8D-0448-8B6E-BD51B04D7F72}" type="datetimeFigureOut">
              <a:rPr lang="en-US" smtClean="0"/>
              <a:t>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D255F-B2AF-2947-ABE4-EF21740ECA62}" type="slidenum">
              <a:rPr lang="en-US" smtClean="0"/>
              <a:t>‹#›</a:t>
            </a:fld>
            <a:endParaRPr lang="en-US"/>
          </a:p>
        </p:txBody>
      </p:sp>
    </p:spTree>
    <p:extLst>
      <p:ext uri="{BB962C8B-B14F-4D97-AF65-F5344CB8AC3E}">
        <p14:creationId xmlns:p14="http://schemas.microsoft.com/office/powerpoint/2010/main" val="372526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CDD449-6E8D-0448-8B6E-BD51B04D7F72}" type="datetimeFigureOut">
              <a:rPr lang="en-US" smtClean="0"/>
              <a:t>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D255F-B2AF-2947-ABE4-EF21740ECA62}" type="slidenum">
              <a:rPr lang="en-US" smtClean="0"/>
              <a:t>‹#›</a:t>
            </a:fld>
            <a:endParaRPr lang="en-US"/>
          </a:p>
        </p:txBody>
      </p:sp>
    </p:spTree>
    <p:extLst>
      <p:ext uri="{BB962C8B-B14F-4D97-AF65-F5344CB8AC3E}">
        <p14:creationId xmlns:p14="http://schemas.microsoft.com/office/powerpoint/2010/main" val="638483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CDD449-6E8D-0448-8B6E-BD51B04D7F72}" type="datetimeFigureOut">
              <a:rPr lang="en-US" smtClean="0"/>
              <a:t>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D255F-B2AF-2947-ABE4-EF21740ECA62}" type="slidenum">
              <a:rPr lang="en-US" smtClean="0"/>
              <a:t>‹#›</a:t>
            </a:fld>
            <a:endParaRPr lang="en-US"/>
          </a:p>
        </p:txBody>
      </p:sp>
    </p:spTree>
    <p:extLst>
      <p:ext uri="{BB962C8B-B14F-4D97-AF65-F5344CB8AC3E}">
        <p14:creationId xmlns:p14="http://schemas.microsoft.com/office/powerpoint/2010/main" val="1166304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CDD449-6E8D-0448-8B6E-BD51B04D7F72}" type="datetimeFigureOut">
              <a:rPr lang="en-US" smtClean="0"/>
              <a:t>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D255F-B2AF-2947-ABE4-EF21740ECA62}" type="slidenum">
              <a:rPr lang="en-US" smtClean="0"/>
              <a:t>‹#›</a:t>
            </a:fld>
            <a:endParaRPr lang="en-US"/>
          </a:p>
        </p:txBody>
      </p:sp>
    </p:spTree>
    <p:extLst>
      <p:ext uri="{BB962C8B-B14F-4D97-AF65-F5344CB8AC3E}">
        <p14:creationId xmlns:p14="http://schemas.microsoft.com/office/powerpoint/2010/main" val="3818386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CDD449-6E8D-0448-8B6E-BD51B04D7F72}" type="datetimeFigureOut">
              <a:rPr lang="en-US" smtClean="0"/>
              <a:t>2/4/23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8D255F-B2AF-2947-ABE4-EF21740ECA62}" type="slidenum">
              <a:rPr lang="en-US" smtClean="0"/>
              <a:t>‹#›</a:t>
            </a:fld>
            <a:endParaRPr lang="en-US"/>
          </a:p>
        </p:txBody>
      </p:sp>
    </p:spTree>
    <p:extLst>
      <p:ext uri="{BB962C8B-B14F-4D97-AF65-F5344CB8AC3E}">
        <p14:creationId xmlns:p14="http://schemas.microsoft.com/office/powerpoint/2010/main" val="177729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CDD449-6E8D-0448-8B6E-BD51B04D7F72}" type="datetimeFigureOut">
              <a:rPr lang="en-US" smtClean="0"/>
              <a:t>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8D255F-B2AF-2947-ABE4-EF21740ECA62}" type="slidenum">
              <a:rPr lang="en-US" smtClean="0"/>
              <a:t>‹#›</a:t>
            </a:fld>
            <a:endParaRPr lang="en-US"/>
          </a:p>
        </p:txBody>
      </p:sp>
    </p:spTree>
    <p:extLst>
      <p:ext uri="{BB962C8B-B14F-4D97-AF65-F5344CB8AC3E}">
        <p14:creationId xmlns:p14="http://schemas.microsoft.com/office/powerpoint/2010/main" val="4209781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CDD449-6E8D-0448-8B6E-BD51B04D7F72}" type="datetimeFigureOut">
              <a:rPr lang="en-US" smtClean="0"/>
              <a:t>2/4/23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8D255F-B2AF-2947-ABE4-EF21740ECA62}" type="slidenum">
              <a:rPr lang="en-US" smtClean="0"/>
              <a:t>‹#›</a:t>
            </a:fld>
            <a:endParaRPr lang="en-US"/>
          </a:p>
        </p:txBody>
      </p:sp>
    </p:spTree>
    <p:extLst>
      <p:ext uri="{BB962C8B-B14F-4D97-AF65-F5344CB8AC3E}">
        <p14:creationId xmlns:p14="http://schemas.microsoft.com/office/powerpoint/2010/main" val="881443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CDD449-6E8D-0448-8B6E-BD51B04D7F72}" type="datetimeFigureOut">
              <a:rPr lang="en-US" smtClean="0"/>
              <a:t>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8D255F-B2AF-2947-ABE4-EF21740ECA62}" type="slidenum">
              <a:rPr lang="en-US" smtClean="0"/>
              <a:t>‹#›</a:t>
            </a:fld>
            <a:endParaRPr lang="en-US"/>
          </a:p>
        </p:txBody>
      </p:sp>
    </p:spTree>
    <p:extLst>
      <p:ext uri="{BB962C8B-B14F-4D97-AF65-F5344CB8AC3E}">
        <p14:creationId xmlns:p14="http://schemas.microsoft.com/office/powerpoint/2010/main" val="2734164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DD449-6E8D-0448-8B6E-BD51B04D7F72}" type="datetimeFigureOut">
              <a:rPr lang="en-US" smtClean="0"/>
              <a:t>2/4/23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8D255F-B2AF-2947-ABE4-EF21740ECA62}" type="slidenum">
              <a:rPr lang="en-US" smtClean="0"/>
              <a:t>‹#›</a:t>
            </a:fld>
            <a:endParaRPr lang="en-US"/>
          </a:p>
        </p:txBody>
      </p:sp>
    </p:spTree>
    <p:extLst>
      <p:ext uri="{BB962C8B-B14F-4D97-AF65-F5344CB8AC3E}">
        <p14:creationId xmlns:p14="http://schemas.microsoft.com/office/powerpoint/2010/main" val="1719711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ECDD449-6E8D-0448-8B6E-BD51B04D7F72}" type="datetimeFigureOut">
              <a:rPr lang="en-US" smtClean="0"/>
              <a:t>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8D255F-B2AF-2947-ABE4-EF21740ECA62}" type="slidenum">
              <a:rPr lang="en-US" smtClean="0"/>
              <a:t>‹#›</a:t>
            </a:fld>
            <a:endParaRPr lang="en-US"/>
          </a:p>
        </p:txBody>
      </p:sp>
    </p:spTree>
    <p:extLst>
      <p:ext uri="{BB962C8B-B14F-4D97-AF65-F5344CB8AC3E}">
        <p14:creationId xmlns:p14="http://schemas.microsoft.com/office/powerpoint/2010/main" val="249483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0ECDD449-6E8D-0448-8B6E-BD51B04D7F72}" type="datetimeFigureOut">
              <a:rPr lang="en-US" smtClean="0"/>
              <a:t>2/4/23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8D255F-B2AF-2947-ABE4-EF21740ECA62}" type="slidenum">
              <a:rPr lang="en-US" smtClean="0"/>
              <a:t>‹#›</a:t>
            </a:fld>
            <a:endParaRPr lang="en-US"/>
          </a:p>
        </p:txBody>
      </p:sp>
    </p:spTree>
    <p:extLst>
      <p:ext uri="{BB962C8B-B14F-4D97-AF65-F5344CB8AC3E}">
        <p14:creationId xmlns:p14="http://schemas.microsoft.com/office/powerpoint/2010/main" val="99539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ECDD449-6E8D-0448-8B6E-BD51B04D7F72}" type="datetimeFigureOut">
              <a:rPr lang="en-US" smtClean="0"/>
              <a:t>2/4/23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68D255F-B2AF-2947-ABE4-EF21740ECA62}" type="slidenum">
              <a:rPr lang="en-US" smtClean="0"/>
              <a:t>‹#›</a:t>
            </a:fld>
            <a:endParaRPr lang="en-US"/>
          </a:p>
        </p:txBody>
      </p:sp>
    </p:spTree>
    <p:extLst>
      <p:ext uri="{BB962C8B-B14F-4D97-AF65-F5344CB8AC3E}">
        <p14:creationId xmlns:p14="http://schemas.microsoft.com/office/powerpoint/2010/main" val="150022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FE5920B-5985-BA1D-014D-CA9EEAAB4F97}"/>
              </a:ext>
            </a:extLst>
          </p:cNvPr>
          <p:cNvPicPr>
            <a:picLocks noChangeAspect="1"/>
          </p:cNvPicPr>
          <p:nvPr/>
        </p:nvPicPr>
        <p:blipFill rotWithShape="1">
          <a:blip r:embed="rId2"/>
          <a:srcRect l="509" t="7238" r="18703" b="6813"/>
          <a:stretch/>
        </p:blipFill>
        <p:spPr>
          <a:xfrm>
            <a:off x="2412610" y="0"/>
            <a:ext cx="4466492" cy="2672862"/>
          </a:xfrm>
          <a:prstGeom prst="rect">
            <a:avLst/>
          </a:prstGeom>
        </p:spPr>
      </p:pic>
      <p:sp>
        <p:nvSpPr>
          <p:cNvPr id="6" name="Rectangle 5">
            <a:extLst>
              <a:ext uri="{FF2B5EF4-FFF2-40B4-BE49-F238E27FC236}">
                <a16:creationId xmlns:a16="http://schemas.microsoft.com/office/drawing/2014/main" id="{C5B676A5-DC97-95E0-B9C2-477B32B73284}"/>
              </a:ext>
            </a:extLst>
          </p:cNvPr>
          <p:cNvSpPr/>
          <p:nvPr/>
        </p:nvSpPr>
        <p:spPr>
          <a:xfrm>
            <a:off x="0" y="0"/>
            <a:ext cx="2433711" cy="2658794"/>
          </a:xfrm>
          <a:prstGeom prst="rect">
            <a:avLst/>
          </a:prstGeom>
          <a:solidFill>
            <a:srgbClr val="0092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89D3FC8-2E9F-D8D3-2F40-4AAA10502D43}"/>
              </a:ext>
            </a:extLst>
          </p:cNvPr>
          <p:cNvSpPr/>
          <p:nvPr/>
        </p:nvSpPr>
        <p:spPr>
          <a:xfrm>
            <a:off x="-689317" y="1575582"/>
            <a:ext cx="8328074" cy="40796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7B8F95BA-CDCA-19E5-3DE4-E589444D061E}"/>
              </a:ext>
            </a:extLst>
          </p:cNvPr>
          <p:cNvSpPr/>
          <p:nvPr/>
        </p:nvSpPr>
        <p:spPr>
          <a:xfrm>
            <a:off x="-689317" y="1688124"/>
            <a:ext cx="8328074" cy="4164035"/>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CB1759F9-83FD-0117-149B-4B27C1425548}"/>
              </a:ext>
            </a:extLst>
          </p:cNvPr>
          <p:cNvSpPr/>
          <p:nvPr/>
        </p:nvSpPr>
        <p:spPr>
          <a:xfrm>
            <a:off x="0" y="2799471"/>
            <a:ext cx="6858000" cy="37982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6396BC8-1BE3-AD41-13F8-39C70DB7980E}"/>
              </a:ext>
            </a:extLst>
          </p:cNvPr>
          <p:cNvSpPr txBox="1"/>
          <p:nvPr/>
        </p:nvSpPr>
        <p:spPr>
          <a:xfrm>
            <a:off x="0" y="1858148"/>
            <a:ext cx="6858000" cy="1384995"/>
          </a:xfrm>
          <a:prstGeom prst="rect">
            <a:avLst/>
          </a:prstGeom>
          <a:noFill/>
        </p:spPr>
        <p:txBody>
          <a:bodyPr wrap="square">
            <a:spAutoFit/>
          </a:bodyPr>
          <a:lstStyle/>
          <a:p>
            <a:pPr algn="ctr"/>
            <a:r>
              <a:rPr lang="en-US" sz="1200" b="0" i="1" u="none" strike="noStrike" dirty="0">
                <a:solidFill>
                  <a:srgbClr val="000000"/>
                </a:solidFill>
                <a:effectLst/>
                <a:latin typeface="Palatino" pitchFamily="2" charset="77"/>
                <a:ea typeface="Palatino" pitchFamily="2" charset="77"/>
              </a:rPr>
              <a:t>Now I rejoice in my sufferings for your sake, </a:t>
            </a:r>
          </a:p>
          <a:p>
            <a:pPr algn="ctr"/>
            <a:r>
              <a:rPr lang="en-US" sz="1200" b="0" i="1" u="none" strike="noStrike" dirty="0">
                <a:solidFill>
                  <a:srgbClr val="000000"/>
                </a:solidFill>
                <a:effectLst/>
                <a:latin typeface="Palatino" pitchFamily="2" charset="77"/>
                <a:ea typeface="Palatino" pitchFamily="2" charset="77"/>
              </a:rPr>
              <a:t>and in my flesh I am filling up what is lacking in Christ's afflictions for the </a:t>
            </a:r>
          </a:p>
          <a:p>
            <a:pPr algn="ctr"/>
            <a:r>
              <a:rPr lang="en-US" sz="1200" b="0" i="1" u="none" strike="noStrike" dirty="0">
                <a:solidFill>
                  <a:srgbClr val="000000"/>
                </a:solidFill>
                <a:effectLst/>
                <a:latin typeface="Palatino" pitchFamily="2" charset="77"/>
                <a:ea typeface="Palatino" pitchFamily="2" charset="77"/>
              </a:rPr>
              <a:t>sake of his body, that is, the church, of which I became a minister according to the </a:t>
            </a:r>
          </a:p>
          <a:p>
            <a:pPr algn="ctr"/>
            <a:r>
              <a:rPr lang="en-US" sz="1200" b="0" i="1" u="none" strike="noStrike" dirty="0">
                <a:solidFill>
                  <a:srgbClr val="000000"/>
                </a:solidFill>
                <a:effectLst/>
                <a:latin typeface="Palatino" pitchFamily="2" charset="77"/>
                <a:ea typeface="Palatino" pitchFamily="2" charset="77"/>
              </a:rPr>
              <a:t>stewardship from God that was given to me for you, to make the word of God fully known, the mystery hidden for ages and generations but now revealed to his saints. To them God chose to make known how great among the Gentiles are the riches of the glory of this mystery, which is Christ in you, the hope of glory.</a:t>
            </a:r>
          </a:p>
          <a:p>
            <a:pPr algn="ctr"/>
            <a:r>
              <a:rPr lang="en-US" sz="1200" i="1" dirty="0">
                <a:solidFill>
                  <a:srgbClr val="000000"/>
                </a:solidFill>
                <a:latin typeface="Palatino" pitchFamily="2" charset="77"/>
                <a:ea typeface="Palatino" pitchFamily="2" charset="77"/>
              </a:rPr>
              <a:t>(Colossians 1:24-27)</a:t>
            </a:r>
            <a:endParaRPr lang="en-US" sz="1200" i="1" dirty="0">
              <a:latin typeface="Palatino" pitchFamily="2" charset="77"/>
              <a:ea typeface="Palatino" pitchFamily="2" charset="77"/>
            </a:endParaRPr>
          </a:p>
        </p:txBody>
      </p:sp>
      <p:sp>
        <p:nvSpPr>
          <p:cNvPr id="12" name="TextBox 11">
            <a:extLst>
              <a:ext uri="{FF2B5EF4-FFF2-40B4-BE49-F238E27FC236}">
                <a16:creationId xmlns:a16="http://schemas.microsoft.com/office/drawing/2014/main" id="{A99E1DC9-44D3-B06D-DF70-4153AF91254D}"/>
              </a:ext>
            </a:extLst>
          </p:cNvPr>
          <p:cNvSpPr txBox="1"/>
          <p:nvPr/>
        </p:nvSpPr>
        <p:spPr>
          <a:xfrm>
            <a:off x="126380" y="3231251"/>
            <a:ext cx="5522666" cy="1323439"/>
          </a:xfrm>
          <a:prstGeom prst="rect">
            <a:avLst/>
          </a:prstGeom>
          <a:noFill/>
        </p:spPr>
        <p:txBody>
          <a:bodyPr wrap="none" rtlCol="0">
            <a:spAutoFit/>
          </a:bodyPr>
          <a:lstStyle/>
          <a:p>
            <a:r>
              <a:rPr lang="en-US" sz="2000" b="1" i="1" dirty="0">
                <a:solidFill>
                  <a:srgbClr val="F89D25"/>
                </a:solidFill>
                <a:latin typeface="Palatino" pitchFamily="2" charset="77"/>
                <a:ea typeface="Palatino" pitchFamily="2" charset="77"/>
                <a:cs typeface="Arial" panose="020B0604020202020204" pitchFamily="34" charset="0"/>
              </a:rPr>
              <a:t>The Mystery</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Christ is “in Y__________” (27)</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God has always wanted to be in close P_______________ with His creation</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How is Christ in us? (Eph. 3:17; Rom. 8:9)</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This is a statement meant to give C__________ and P_________</a:t>
            </a:r>
          </a:p>
          <a:p>
            <a:endParaRPr lang="en-US" sz="12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796DFA17-B32C-B170-4B55-F8F24AFE9293}"/>
              </a:ext>
            </a:extLst>
          </p:cNvPr>
          <p:cNvSpPr txBox="1"/>
          <p:nvPr/>
        </p:nvSpPr>
        <p:spPr>
          <a:xfrm>
            <a:off x="126381" y="4958324"/>
            <a:ext cx="6752722" cy="2062103"/>
          </a:xfrm>
          <a:prstGeom prst="rect">
            <a:avLst/>
          </a:prstGeom>
          <a:noFill/>
        </p:spPr>
        <p:txBody>
          <a:bodyPr wrap="square" rtlCol="0">
            <a:spAutoFit/>
          </a:bodyPr>
          <a:lstStyle/>
          <a:p>
            <a:r>
              <a:rPr lang="en-US" sz="2000" b="1" i="1" dirty="0">
                <a:solidFill>
                  <a:srgbClr val="F89D25"/>
                </a:solidFill>
                <a:latin typeface="Palatino" pitchFamily="2" charset="77"/>
                <a:ea typeface="Palatino" pitchFamily="2" charset="77"/>
                <a:cs typeface="Arial" panose="020B0604020202020204" pitchFamily="34" charset="0"/>
              </a:rPr>
              <a:t>Why is This Remarkable?</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Because of who we were (21)</a:t>
            </a:r>
          </a:p>
          <a:p>
            <a:pPr marL="6286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”A________” “Hostile in mind” “Doing evil deeds”</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Because of who Christ is (15-20)</a:t>
            </a:r>
          </a:p>
          <a:p>
            <a:pPr marL="628650" lvl="1"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“The I________ of the invisible God” • “The Firstborn over all creation” • He created “all things” • “He is before all” • He holds all things “together” • He is the “head of the body, the C________” • He is the “B_________, the firstborn from the dead” • He is “preeminent” • The ”F_________ of God” dwells in Him • He reconciled “all things to Himself… by the blood of His cross”</a:t>
            </a:r>
          </a:p>
          <a:p>
            <a:endParaRPr lang="en-US" sz="1200"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323C4374-0F59-F7F9-5717-2F0FFE4FECE8}"/>
              </a:ext>
            </a:extLst>
          </p:cNvPr>
          <p:cNvSpPr txBox="1"/>
          <p:nvPr/>
        </p:nvSpPr>
        <p:spPr>
          <a:xfrm>
            <a:off x="52639" y="7370393"/>
            <a:ext cx="3505373" cy="1877437"/>
          </a:xfrm>
          <a:prstGeom prst="rect">
            <a:avLst/>
          </a:prstGeom>
          <a:noFill/>
        </p:spPr>
        <p:txBody>
          <a:bodyPr wrap="square" rtlCol="0">
            <a:spAutoFit/>
          </a:bodyPr>
          <a:lstStyle/>
          <a:p>
            <a:r>
              <a:rPr lang="en-US" sz="2000" b="1" i="1" dirty="0">
                <a:solidFill>
                  <a:srgbClr val="F89D25"/>
                </a:solidFill>
                <a:latin typeface="Palatino" pitchFamily="2" charset="77"/>
                <a:ea typeface="Palatino" pitchFamily="2" charset="77"/>
                <a:cs typeface="Arial" panose="020B0604020202020204" pitchFamily="34" charset="0"/>
              </a:rPr>
              <a:t>What Does This Mean to Us?</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Fellowship has been R___________ (Jn. 14:2-4, 23)</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We have divine P_________ (Jn. 10:3,14-15,27-30)</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We have divine S___________ (Jn. 15:5; Eph. 6:10; Phil. 4:13)</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We have divine A__________ (Rom. 8:16-17)</a:t>
            </a:r>
          </a:p>
          <a:p>
            <a:endParaRPr lang="en-US" sz="12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BFB5F0B8-2834-B7D8-B502-6A4F4CDD1FAD}"/>
              </a:ext>
            </a:extLst>
          </p:cNvPr>
          <p:cNvSpPr txBox="1"/>
          <p:nvPr/>
        </p:nvSpPr>
        <p:spPr>
          <a:xfrm>
            <a:off x="3720975" y="7370393"/>
            <a:ext cx="3158128" cy="954107"/>
          </a:xfrm>
          <a:prstGeom prst="rect">
            <a:avLst/>
          </a:prstGeom>
          <a:noFill/>
        </p:spPr>
        <p:txBody>
          <a:bodyPr wrap="square" rtlCol="0">
            <a:spAutoFit/>
          </a:bodyPr>
          <a:lstStyle/>
          <a:p>
            <a:r>
              <a:rPr lang="en-US" sz="2000" b="1" i="1" dirty="0">
                <a:solidFill>
                  <a:srgbClr val="F89D25"/>
                </a:solidFill>
                <a:latin typeface="Palatino" pitchFamily="2" charset="77"/>
                <a:ea typeface="Palatino" pitchFamily="2" charset="77"/>
                <a:cs typeface="Arial" panose="020B0604020202020204" pitchFamily="34" charset="0"/>
              </a:rPr>
              <a:t>What Must We Do?</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I must be C___________ so the Holy One can dwell in me (Col. 2:11-14)</a:t>
            </a:r>
          </a:p>
          <a:p>
            <a:endParaRPr lang="en-US" sz="1200" dirty="0">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4F0890E4-5F65-0052-35DF-9269B110D799}"/>
              </a:ext>
            </a:extLst>
          </p:cNvPr>
          <p:cNvSpPr txBox="1"/>
          <p:nvPr/>
        </p:nvSpPr>
        <p:spPr>
          <a:xfrm>
            <a:off x="3720975" y="8809996"/>
            <a:ext cx="3084386" cy="230832"/>
          </a:xfrm>
          <a:prstGeom prst="rect">
            <a:avLst/>
          </a:prstGeom>
          <a:noFill/>
        </p:spPr>
        <p:txBody>
          <a:bodyPr wrap="square" rtlCol="0">
            <a:spAutoFit/>
          </a:bodyPr>
          <a:lstStyle/>
          <a:p>
            <a:r>
              <a:rPr lang="en-US" sz="900" dirty="0">
                <a:solidFill>
                  <a:srgbClr val="0092B7"/>
                </a:solidFill>
              </a:rPr>
              <a:t>Douglass Hills church of Christ • 2/5/23 • Mark McCrary</a:t>
            </a:r>
          </a:p>
        </p:txBody>
      </p:sp>
    </p:spTree>
    <p:extLst>
      <p:ext uri="{BB962C8B-B14F-4D97-AF65-F5344CB8AC3E}">
        <p14:creationId xmlns:p14="http://schemas.microsoft.com/office/powerpoint/2010/main" val="28657055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23</TotalTime>
  <Words>390</Words>
  <Application>Microsoft Macintosh PowerPoint</Application>
  <PresentationFormat>Letter Paper (8.5x11 in)</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Palatino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McCrary</dc:creator>
  <cp:lastModifiedBy>Mark McCrary</cp:lastModifiedBy>
  <cp:revision>1</cp:revision>
  <dcterms:created xsi:type="dcterms:W3CDTF">2023-02-04T19:52:40Z</dcterms:created>
  <dcterms:modified xsi:type="dcterms:W3CDTF">2023-02-04T20:16:06Z</dcterms:modified>
</cp:coreProperties>
</file>