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780"/>
    <a:srgbClr val="AE50F7"/>
    <a:srgbClr val="004AAD"/>
    <a:srgbClr val="0092B7"/>
    <a:srgbClr val="F8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4"/>
    <p:restoredTop sz="96281"/>
  </p:normalViewPr>
  <p:slideViewPr>
    <p:cSldViewPr snapToGrid="0">
      <p:cViewPr>
        <p:scale>
          <a:sx n="131" d="100"/>
          <a:sy n="131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6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D449-6E8D-0448-8B6E-BD51B04D7F72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176A0-8F09-D70F-F750-C2BEF86054A1}"/>
              </a:ext>
            </a:extLst>
          </p:cNvPr>
          <p:cNvSpPr/>
          <p:nvPr/>
        </p:nvSpPr>
        <p:spPr>
          <a:xfrm>
            <a:off x="-37687" y="-18909"/>
            <a:ext cx="7212037" cy="2602524"/>
          </a:xfrm>
          <a:prstGeom prst="rect">
            <a:avLst/>
          </a:prstGeom>
          <a:solidFill>
            <a:srgbClr val="4E27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C9FD2-B103-1E04-6BE3-A1F27CC582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160" b="38658"/>
          <a:stretch/>
        </p:blipFill>
        <p:spPr>
          <a:xfrm>
            <a:off x="100905" y="-24347"/>
            <a:ext cx="1823711" cy="197635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89D3FC8-2E9F-D8D3-2F40-4AAA10502D43}"/>
              </a:ext>
            </a:extLst>
          </p:cNvPr>
          <p:cNvSpPr/>
          <p:nvPr/>
        </p:nvSpPr>
        <p:spPr>
          <a:xfrm>
            <a:off x="-689317" y="1575582"/>
            <a:ext cx="8328074" cy="4079630"/>
          </a:xfrm>
          <a:prstGeom prst="ellipse">
            <a:avLst/>
          </a:prstGeom>
          <a:solidFill>
            <a:srgbClr val="AE50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8F95BA-CDCA-19E5-3DE4-E589444D061E}"/>
              </a:ext>
            </a:extLst>
          </p:cNvPr>
          <p:cNvSpPr/>
          <p:nvPr/>
        </p:nvSpPr>
        <p:spPr>
          <a:xfrm>
            <a:off x="-689317" y="1688124"/>
            <a:ext cx="8328074" cy="41640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759F9-83FD-0117-149B-4B27C1425548}"/>
              </a:ext>
            </a:extLst>
          </p:cNvPr>
          <p:cNvSpPr/>
          <p:nvPr/>
        </p:nvSpPr>
        <p:spPr>
          <a:xfrm>
            <a:off x="0" y="2799471"/>
            <a:ext cx="6858000" cy="3798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9E1DC9-44D3-B06D-DF70-4153AF91254D}"/>
              </a:ext>
            </a:extLst>
          </p:cNvPr>
          <p:cNvSpPr txBox="1"/>
          <p:nvPr/>
        </p:nvSpPr>
        <p:spPr>
          <a:xfrm>
            <a:off x="464234" y="1962679"/>
            <a:ext cx="600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Holy Living Demands a Holy Focus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“Seek… S_______ your minds…” (1-2; Phil. 4:8)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“…The things that are A_______”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H_________ (3; Phil. 3:20)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C_________ (1,4; 2 Cor. 1:10)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DFA17-B32C-B170-4B55-F8F24AFE9293}"/>
              </a:ext>
            </a:extLst>
          </p:cNvPr>
          <p:cNvSpPr txBox="1"/>
          <p:nvPr/>
        </p:nvSpPr>
        <p:spPr>
          <a:xfrm>
            <a:off x="52639" y="3460532"/>
            <a:ext cx="6752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Holy Living Demands Holy Reflection (1,3)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made the C_______ to be raised and D_____ with Christ (1,3)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Our life is “H________ with Christ” (3; Gal. 2:20)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3C4374-0F59-F7F9-5717-2F0FFE4FECE8}"/>
              </a:ext>
            </a:extLst>
          </p:cNvPr>
          <p:cNvSpPr txBox="1"/>
          <p:nvPr/>
        </p:nvSpPr>
        <p:spPr>
          <a:xfrm>
            <a:off x="-37687" y="4859860"/>
            <a:ext cx="374392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Holy Living Demands a Holy Morality (5-17)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Things to “put to D_________” (6-7):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Sexual sins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C________________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Anger/Malice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Slander/obscene T________ (Mk. 7:15)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Lying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Why? We are “God’s C_________ ones”! We are “H_________ and beloved”! (12)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Things to “put on” (12-17)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C____________ hearts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Kindness and H_________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Meekness &amp; P___________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to B________ with and forgive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to L_________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L_______ peace dwell in 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to let the W________ of Christ dwell in 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T____________ worship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B5F0B8-2834-B7D8-B502-6A4F4CDD1FAD}"/>
              </a:ext>
            </a:extLst>
          </p:cNvPr>
          <p:cNvSpPr txBox="1"/>
          <p:nvPr/>
        </p:nvSpPr>
        <p:spPr>
          <a:xfrm>
            <a:off x="3638146" y="4859860"/>
            <a:ext cx="3219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Holy Living Demands Holy Relationships (3:18-4:6)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Within the F_______ (18-19)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“W_____” relations (23:22-4:1)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non-B___________ (4:5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890E4-5F65-0052-35DF-9269B110D799}"/>
              </a:ext>
            </a:extLst>
          </p:cNvPr>
          <p:cNvSpPr txBox="1"/>
          <p:nvPr/>
        </p:nvSpPr>
        <p:spPr>
          <a:xfrm>
            <a:off x="10552" y="8936608"/>
            <a:ext cx="6794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4E2780"/>
                </a:solidFill>
              </a:rPr>
              <a:t>Douglass Hills church of Christ • 2/19/23 • Mark McCrary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43D43C-274C-56A8-7629-496AF5BAA895}"/>
              </a:ext>
            </a:extLst>
          </p:cNvPr>
          <p:cNvSpPr txBox="1"/>
          <p:nvPr/>
        </p:nvSpPr>
        <p:spPr>
          <a:xfrm>
            <a:off x="2250431" y="384051"/>
            <a:ext cx="33650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Living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3:1-4:6</a:t>
            </a:r>
          </a:p>
        </p:txBody>
      </p:sp>
    </p:spTree>
    <p:extLst>
      <p:ext uri="{BB962C8B-B14F-4D97-AF65-F5344CB8AC3E}">
        <p14:creationId xmlns:p14="http://schemas.microsoft.com/office/powerpoint/2010/main" val="286570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</TotalTime>
  <Words>244</Words>
  <Application>Microsoft Macintosh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McCrary</dc:creator>
  <cp:lastModifiedBy>Mark McCrary</cp:lastModifiedBy>
  <cp:revision>5</cp:revision>
  <dcterms:created xsi:type="dcterms:W3CDTF">2023-02-04T19:52:40Z</dcterms:created>
  <dcterms:modified xsi:type="dcterms:W3CDTF">2023-02-18T22:03:12Z</dcterms:modified>
</cp:coreProperties>
</file>